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8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7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5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8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7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2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0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58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2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54124-19BD-45D7-B63A-771E4F4C4B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188A-F202-4359-90E9-3D7BAFE719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9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242" y="1491332"/>
            <a:ext cx="1126155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Future North America Priority Events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Steve Preston</a:t>
            </a:r>
            <a:br>
              <a:rPr lang="en-US" sz="3200" dirty="0" smtClean="0"/>
            </a:br>
            <a:r>
              <a:rPr lang="en-US" sz="3200" dirty="0" smtClean="0"/>
              <a:t>IOTA Annual Meeting</a:t>
            </a:r>
            <a:br>
              <a:rPr lang="en-US" sz="3200" dirty="0" smtClean="0"/>
            </a:br>
            <a:r>
              <a:rPr lang="en-US" sz="3200" dirty="0" smtClean="0"/>
              <a:t>Oct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5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Sep 3 (51) </a:t>
            </a:r>
            <a:r>
              <a:rPr lang="en-US" sz="2700" dirty="0" err="1" smtClean="0"/>
              <a:t>Nemausa</a:t>
            </a:r>
            <a:r>
              <a:rPr lang="en-US" sz="2700" dirty="0" smtClean="0"/>
              <a:t> / HIP 8524 (m 7.6)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56366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Sep 14 (372) Palma / TYC 5223-00545-1 (m10.3) 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1504753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Sep 14 (487) Venetia / TYC 5273-00902-1 (m 9.7)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411742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Priority Events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Full </a:t>
            </a:r>
            <a:r>
              <a:rPr lang="en-US" sz="2000" dirty="0"/>
              <a:t>list posted at</a:t>
            </a:r>
            <a:br>
              <a:rPr lang="en-US" sz="2000" dirty="0"/>
            </a:br>
            <a:r>
              <a:rPr lang="en-US" sz="2000" dirty="0"/>
              <a:t>http://www.netstevepr.com/Asteroids/2016-NA-Best.html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494592"/>
              </p:ext>
            </p:extLst>
          </p:nvPr>
        </p:nvGraphicFramePr>
        <p:xfrm>
          <a:off x="1756065" y="1963889"/>
          <a:ext cx="8156862" cy="3466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3932"/>
                <a:gridCol w="2040211"/>
                <a:gridCol w="779496"/>
                <a:gridCol w="302253"/>
                <a:gridCol w="1562968"/>
                <a:gridCol w="604506"/>
                <a:gridCol w="604506"/>
                <a:gridCol w="763587"/>
                <a:gridCol w="795403"/>
              </a:tblGrid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Priority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UT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Asteroid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Mag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Dur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Dia (km)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Rank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30,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(415) Palatia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7,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10:30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(778) Theobalda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November 11, 2015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(29) Amphitrite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January 22,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(115) Thyra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January 24,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(866) Fatme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Binary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January 27,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(283) Emma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Binary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April 5,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8:40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(216) Kleopatra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May 1,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0:43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(702) Alauda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August 27,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(85) Io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3,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10:02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(51) Nemausa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8,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(224) Oceana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14,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3:11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(372) Palma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September 14,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6:20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(487) Venetia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October 31, 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8:40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(814) Tauris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63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2015 Oct 30 (415) </a:t>
            </a:r>
            <a:r>
              <a:rPr lang="en-US" sz="2700" dirty="0" err="1" smtClean="0"/>
              <a:t>Palatia</a:t>
            </a:r>
            <a:r>
              <a:rPr lang="en-US" sz="2700" dirty="0" smtClean="0"/>
              <a:t> / HIP 100951 (m 8.2)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6" cy="5533160"/>
          </a:xfrm>
        </p:spPr>
      </p:pic>
    </p:spTree>
    <p:extLst>
      <p:ext uri="{BB962C8B-B14F-4D97-AF65-F5344CB8AC3E}">
        <p14:creationId xmlns:p14="http://schemas.microsoft.com/office/powerpoint/2010/main" val="42911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2015 Nov 11 (29) Amphitrite / TYC 1198-00160-1 (m 9.9)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6" cy="5533159"/>
          </a:xfrm>
        </p:spPr>
      </p:pic>
    </p:spTree>
    <p:extLst>
      <p:ext uri="{BB962C8B-B14F-4D97-AF65-F5344CB8AC3E}">
        <p14:creationId xmlns:p14="http://schemas.microsoft.com/office/powerpoint/2010/main" val="92079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Jan 22 (115) </a:t>
            </a:r>
            <a:r>
              <a:rPr lang="en-US" sz="2700" dirty="0" err="1" smtClean="0"/>
              <a:t>Thyra</a:t>
            </a:r>
            <a:r>
              <a:rPr lang="en-US" sz="2700" dirty="0" smtClean="0"/>
              <a:t> / TYC 1398-00392-1 (m 9.0)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42898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</a:t>
            </a:r>
            <a:r>
              <a:rPr lang="en-US" sz="2700" dirty="0" smtClean="0"/>
              <a:t>Jan 27</a:t>
            </a:r>
            <a:r>
              <a:rPr lang="en-US" sz="2700" dirty="0" smtClean="0"/>
              <a:t> (</a:t>
            </a:r>
            <a:r>
              <a:rPr lang="en-US" sz="2700" dirty="0" smtClean="0"/>
              <a:t>283</a:t>
            </a:r>
            <a:r>
              <a:rPr lang="en-US" sz="2700" dirty="0" smtClean="0"/>
              <a:t>) Emma </a:t>
            </a:r>
            <a:r>
              <a:rPr lang="en-US" sz="2700" dirty="0" smtClean="0"/>
              <a:t>/ TYC </a:t>
            </a:r>
            <a:r>
              <a:rPr lang="en-US" sz="2700" dirty="0" smtClean="0"/>
              <a:t>1888</a:t>
            </a:r>
            <a:r>
              <a:rPr lang="en-US" sz="2700" dirty="0" smtClean="0"/>
              <a:t>-00304-1 </a:t>
            </a:r>
            <a:r>
              <a:rPr lang="en-US" sz="2700" dirty="0" smtClean="0"/>
              <a:t>(m </a:t>
            </a:r>
            <a:r>
              <a:rPr lang="en-US" sz="2700" dirty="0" smtClean="0"/>
              <a:t>11.3)</a:t>
            </a:r>
            <a:endParaRPr lang="en-US" sz="2700" dirty="0"/>
          </a:p>
        </p:txBody>
      </p:sp>
      <p:pic>
        <p:nvPicPr>
          <p:cNvPr id="2052" name="Picture 4" descr="http://www.asteroidoccultation.com/2016_01/0127_283_36313_MapNA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554" y="917791"/>
            <a:ext cx="6773237" cy="50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3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Apr 5 (216) </a:t>
            </a:r>
            <a:r>
              <a:rPr lang="en-US" sz="2700" dirty="0" err="1" smtClean="0"/>
              <a:t>Kleopatra</a:t>
            </a:r>
            <a:r>
              <a:rPr lang="en-US" sz="2700" dirty="0" smtClean="0"/>
              <a:t> / TYC 6184-00983-1 (m 10.9)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405689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</a:t>
            </a:r>
            <a:r>
              <a:rPr lang="en-US" sz="2700" dirty="0" smtClean="0"/>
              <a:t>May</a:t>
            </a:r>
            <a:r>
              <a:rPr lang="en-US" sz="2700" dirty="0" smtClean="0"/>
              <a:t> 1</a:t>
            </a:r>
            <a:r>
              <a:rPr lang="en-US" sz="2700" dirty="0" smtClean="0"/>
              <a:t> (702) </a:t>
            </a:r>
            <a:r>
              <a:rPr lang="en-US" sz="2700" dirty="0" err="1" smtClean="0"/>
              <a:t>Alauda</a:t>
            </a:r>
            <a:r>
              <a:rPr lang="en-US" sz="2700" dirty="0" smtClean="0"/>
              <a:t> </a:t>
            </a:r>
            <a:r>
              <a:rPr lang="en-US" sz="2700" dirty="0" smtClean="0"/>
              <a:t>/ </a:t>
            </a:r>
            <a:r>
              <a:rPr lang="en-US" sz="2700" dirty="0" smtClean="0"/>
              <a:t>HIP 40499</a:t>
            </a:r>
            <a:r>
              <a:rPr lang="en-US" sz="2700" dirty="0" smtClean="0"/>
              <a:t> </a:t>
            </a:r>
            <a:r>
              <a:rPr lang="en-US" sz="2700" dirty="0" smtClean="0"/>
              <a:t>(m </a:t>
            </a:r>
            <a:r>
              <a:rPr lang="en-US" sz="2700" dirty="0" smtClean="0"/>
              <a:t>8.9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pic>
        <p:nvPicPr>
          <p:cNvPr id="4098" name="Picture 2" descr="http://www.asteroidoccultation.com/2016_05/0501_702_36649_MapNA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588" y="917791"/>
            <a:ext cx="6628824" cy="497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71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434"/>
            <a:ext cx="10515600" cy="6773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2700" dirty="0" smtClean="0"/>
              <a:t>2016 Aug 27 (85) Io / TYC 0517-00165-1 (m 7.5)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172" y="1021701"/>
            <a:ext cx="7377545" cy="5533159"/>
          </a:xfrm>
        </p:spPr>
      </p:pic>
    </p:spTree>
    <p:extLst>
      <p:ext uri="{BB962C8B-B14F-4D97-AF65-F5344CB8AC3E}">
        <p14:creationId xmlns:p14="http://schemas.microsoft.com/office/powerpoint/2010/main" val="5665467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365</Words>
  <Application>Microsoft Office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1_Office Theme</vt:lpstr>
      <vt:lpstr> Future North America Priority Events  Steve Preston IOTA Annual Meeting Oct 2015</vt:lpstr>
      <vt:lpstr>Priority Events Full list posted at http://www.netstevepr.com/Asteroids/2016-NA-Best.html</vt:lpstr>
      <vt:lpstr> 2015 Oct 30 (415) Palatia / HIP 100951 (m 8.2)</vt:lpstr>
      <vt:lpstr> 2015 Nov 11 (29) Amphitrite / TYC 1198-00160-1 (m 9.9)</vt:lpstr>
      <vt:lpstr> 2016 Jan 22 (115) Thyra / TYC 1398-00392-1 (m 9.0)</vt:lpstr>
      <vt:lpstr> 2016 Jan 27 (283) Emma / TYC 1888-00304-1 (m 11.3)</vt:lpstr>
      <vt:lpstr> 2016 Apr 5 (216) Kleopatra / TYC 6184-00983-1 (m 10.9)</vt:lpstr>
      <vt:lpstr> 2016 May 1 (702) Alauda / HIP 40499 (m 8.9)</vt:lpstr>
      <vt:lpstr> 2016 Aug 27 (85) Io / TYC 0517-00165-1 (m 7.5)</vt:lpstr>
      <vt:lpstr> 2016 Sep 3 (51) Nemausa / HIP 8524 (m 7.6)</vt:lpstr>
      <vt:lpstr> 2016 Sep 14 (372) Palma / TYC 5223-00545-1 (m10.3) </vt:lpstr>
      <vt:lpstr> 2016 Sep 14 (487) Venetia / TYC 5273-00902-1 (m 9.7)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North America Priority Events  Steve Preston IOTA Annual Meeting Oct 2015</dc:title>
  <dc:creator>Steve Preston</dc:creator>
  <cp:lastModifiedBy>Steve Preston</cp:lastModifiedBy>
  <cp:revision>12</cp:revision>
  <dcterms:created xsi:type="dcterms:W3CDTF">2015-10-11T18:29:31Z</dcterms:created>
  <dcterms:modified xsi:type="dcterms:W3CDTF">2015-10-18T17:16:40Z</dcterms:modified>
</cp:coreProperties>
</file>